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250" b="0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7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250" b="0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7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250" b="0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07048" y="4001515"/>
            <a:ext cx="11473902" cy="2044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250" b="0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87221" y="3278308"/>
            <a:ext cx="17713557" cy="6269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7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" y="1062055"/>
            <a:ext cx="2676524" cy="26765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889817" y="1851117"/>
            <a:ext cx="10547350" cy="985519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300" spc="-170" i="0">
                <a:solidFill>
                  <a:srgbClr val="D9D9D9"/>
                </a:solidFill>
                <a:latin typeface="Georgia"/>
                <a:cs typeface="Georgia"/>
              </a:rPr>
              <a:t>NAN</a:t>
            </a:r>
            <a:r>
              <a:rPr dirty="0" sz="6300" spc="-160" i="0">
                <a:solidFill>
                  <a:srgbClr val="D9D9D9"/>
                </a:solidFill>
                <a:latin typeface="Georgia"/>
                <a:cs typeface="Georgia"/>
              </a:rPr>
              <a:t> </a:t>
            </a:r>
            <a:r>
              <a:rPr dirty="0" sz="6300" spc="-180" i="0">
                <a:solidFill>
                  <a:srgbClr val="D9D9D9"/>
                </a:solidFill>
                <a:latin typeface="Georgia"/>
                <a:cs typeface="Georgia"/>
              </a:rPr>
              <a:t>MUDHALVAN</a:t>
            </a:r>
            <a:r>
              <a:rPr dirty="0" sz="6300" spc="-160" i="0">
                <a:solidFill>
                  <a:srgbClr val="D9D9D9"/>
                </a:solidFill>
                <a:latin typeface="Georgia"/>
                <a:cs typeface="Georgia"/>
              </a:rPr>
              <a:t> </a:t>
            </a:r>
            <a:r>
              <a:rPr dirty="0" sz="6300" spc="-260" i="0">
                <a:solidFill>
                  <a:srgbClr val="D9D9D9"/>
                </a:solidFill>
                <a:latin typeface="Georgia"/>
                <a:cs typeface="Georgia"/>
              </a:rPr>
              <a:t>PROJECT</a:t>
            </a:r>
            <a:endParaRPr sz="63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20499" y="3644881"/>
            <a:ext cx="12218670" cy="63157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04440" marR="5080" indent="-2492375">
              <a:lnSpc>
                <a:spcPct val="115799"/>
              </a:lnSpc>
              <a:spcBef>
                <a:spcPts val="100"/>
              </a:spcBef>
            </a:pPr>
            <a:r>
              <a:rPr dirty="0" sz="7500" spc="-145">
                <a:solidFill>
                  <a:srgbClr val="FFFFFF"/>
                </a:solidFill>
                <a:latin typeface="Georgia"/>
                <a:cs typeface="Georgia"/>
              </a:rPr>
              <a:t>BLOCKCHAIN </a:t>
            </a:r>
            <a:r>
              <a:rPr dirty="0" sz="7500" spc="-210">
                <a:solidFill>
                  <a:srgbClr val="FFFFFF"/>
                </a:solidFill>
                <a:latin typeface="Georgia"/>
                <a:cs typeface="Georgia"/>
              </a:rPr>
              <a:t>ELECTRONIC </a:t>
            </a:r>
            <a:r>
              <a:rPr dirty="0" sz="7500" spc="-179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7500" spc="-175">
                <a:solidFill>
                  <a:srgbClr val="FFFFFF"/>
                </a:solidFill>
                <a:latin typeface="Georgia"/>
                <a:cs typeface="Georgia"/>
              </a:rPr>
              <a:t>VOTING</a:t>
            </a:r>
            <a:r>
              <a:rPr dirty="0" sz="7500" spc="-15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7500" spc="-185">
                <a:solidFill>
                  <a:srgbClr val="FFFFFF"/>
                </a:solidFill>
                <a:latin typeface="Georgia"/>
                <a:cs typeface="Georgia"/>
              </a:rPr>
              <a:t>SYSTEM</a:t>
            </a:r>
            <a:endParaRPr sz="7500">
              <a:latin typeface="Georgia"/>
              <a:cs typeface="Georgia"/>
            </a:endParaRPr>
          </a:p>
          <a:p>
            <a:pPr algn="ctr" marR="1763395">
              <a:lnSpc>
                <a:spcPct val="100000"/>
              </a:lnSpc>
              <a:spcBef>
                <a:spcPts val="5635"/>
              </a:spcBef>
            </a:pPr>
            <a:r>
              <a:rPr dirty="0" sz="4250" spc="-85">
                <a:solidFill>
                  <a:srgbClr val="FFFFFF"/>
                </a:solidFill>
                <a:latin typeface="Georgia"/>
                <a:cs typeface="Georgia"/>
              </a:rPr>
              <a:t>S.BOOBALAN </a:t>
            </a:r>
            <a:r>
              <a:rPr dirty="0" sz="4250" spc="60">
                <a:solidFill>
                  <a:srgbClr val="FFFFFF"/>
                </a:solidFill>
                <a:latin typeface="Georgia"/>
                <a:cs typeface="Georgia"/>
              </a:rPr>
              <a:t>-</a:t>
            </a:r>
            <a:r>
              <a:rPr dirty="0" sz="4250" spc="-8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4250" spc="-114">
                <a:solidFill>
                  <a:srgbClr val="FFFFFF"/>
                </a:solidFill>
                <a:latin typeface="Georgia"/>
                <a:cs typeface="Georgia"/>
              </a:rPr>
              <a:t>510520104010</a:t>
            </a:r>
            <a:endParaRPr sz="4250">
              <a:latin typeface="Georgia"/>
              <a:cs typeface="Georgia"/>
            </a:endParaRPr>
          </a:p>
          <a:p>
            <a:pPr algn="ctr" marR="1763395">
              <a:lnSpc>
                <a:spcPct val="100000"/>
              </a:lnSpc>
              <a:spcBef>
                <a:spcPts val="880"/>
              </a:spcBef>
            </a:pPr>
            <a:r>
              <a:rPr dirty="0" sz="4250" spc="-120">
                <a:solidFill>
                  <a:srgbClr val="FFFFFF"/>
                </a:solidFill>
                <a:latin typeface="Georgia"/>
                <a:cs typeface="Georgia"/>
              </a:rPr>
              <a:t>V.MUTHU</a:t>
            </a:r>
            <a:r>
              <a:rPr dirty="0" sz="4250" spc="-9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4250" spc="60">
                <a:solidFill>
                  <a:srgbClr val="FFFFFF"/>
                </a:solidFill>
                <a:latin typeface="Georgia"/>
                <a:cs typeface="Georgia"/>
              </a:rPr>
              <a:t>-</a:t>
            </a:r>
            <a:r>
              <a:rPr dirty="0" sz="4250" spc="-9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4250" spc="-150">
                <a:solidFill>
                  <a:srgbClr val="FFFFFF"/>
                </a:solidFill>
                <a:latin typeface="Georgia"/>
                <a:cs typeface="Georgia"/>
              </a:rPr>
              <a:t>510520104303</a:t>
            </a:r>
            <a:endParaRPr sz="4250">
              <a:latin typeface="Georgia"/>
              <a:cs typeface="Georgia"/>
            </a:endParaRPr>
          </a:p>
          <a:p>
            <a:pPr algn="ctr" marR="1763395">
              <a:lnSpc>
                <a:spcPct val="100000"/>
              </a:lnSpc>
              <a:spcBef>
                <a:spcPts val="875"/>
              </a:spcBef>
            </a:pPr>
            <a:r>
              <a:rPr dirty="0" sz="4250" spc="-114">
                <a:solidFill>
                  <a:srgbClr val="FFFFFF"/>
                </a:solidFill>
                <a:latin typeface="Georgia"/>
                <a:cs typeface="Georgia"/>
              </a:rPr>
              <a:t>P.ESWAR</a:t>
            </a:r>
            <a:r>
              <a:rPr dirty="0" sz="4250" spc="-8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4250" spc="60">
                <a:solidFill>
                  <a:srgbClr val="FFFFFF"/>
                </a:solidFill>
                <a:latin typeface="Georgia"/>
                <a:cs typeface="Georgia"/>
              </a:rPr>
              <a:t>-</a:t>
            </a:r>
            <a:r>
              <a:rPr dirty="0" sz="4250" spc="-8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4250" spc="-125">
                <a:solidFill>
                  <a:srgbClr val="FFFFFF"/>
                </a:solidFill>
                <a:latin typeface="Georgia"/>
                <a:cs typeface="Georgia"/>
              </a:rPr>
              <a:t>510520104016</a:t>
            </a:r>
            <a:endParaRPr sz="4250">
              <a:latin typeface="Georgia"/>
              <a:cs typeface="Georgia"/>
            </a:endParaRPr>
          </a:p>
          <a:p>
            <a:pPr algn="ctr" marR="1763395">
              <a:lnSpc>
                <a:spcPct val="100000"/>
              </a:lnSpc>
              <a:spcBef>
                <a:spcPts val="880"/>
              </a:spcBef>
            </a:pPr>
            <a:r>
              <a:rPr dirty="0" sz="4250" spc="-80">
                <a:solidFill>
                  <a:srgbClr val="FFFFFF"/>
                </a:solidFill>
                <a:latin typeface="Georgia"/>
                <a:cs typeface="Georgia"/>
              </a:rPr>
              <a:t>R.ADITHYA</a:t>
            </a:r>
            <a:r>
              <a:rPr dirty="0" sz="4250" spc="-9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4250" spc="60">
                <a:solidFill>
                  <a:srgbClr val="FFFFFF"/>
                </a:solidFill>
                <a:latin typeface="Georgia"/>
                <a:cs typeface="Georgia"/>
              </a:rPr>
              <a:t>-</a:t>
            </a:r>
            <a:r>
              <a:rPr dirty="0" sz="4250" spc="-9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4250" spc="-135">
                <a:solidFill>
                  <a:srgbClr val="FFFFFF"/>
                </a:solidFill>
                <a:latin typeface="Georgia"/>
                <a:cs typeface="Georgia"/>
              </a:rPr>
              <a:t>510520104003</a:t>
            </a:r>
            <a:endParaRPr sz="42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350" y="2107221"/>
            <a:ext cx="6159500" cy="9906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300" spc="-155" i="0">
                <a:latin typeface="Georgia"/>
                <a:cs typeface="Georgia"/>
              </a:rPr>
              <a:t>I</a:t>
            </a:r>
            <a:r>
              <a:rPr dirty="0" sz="6300" spc="-175" i="0">
                <a:latin typeface="Georgia"/>
                <a:cs typeface="Georgia"/>
              </a:rPr>
              <a:t>N</a:t>
            </a:r>
            <a:r>
              <a:rPr dirty="0" sz="6300" spc="-105" i="0">
                <a:latin typeface="Georgia"/>
                <a:cs typeface="Georgia"/>
              </a:rPr>
              <a:t>T</a:t>
            </a:r>
            <a:r>
              <a:rPr dirty="0" sz="6300" spc="-180" i="0">
                <a:latin typeface="Georgia"/>
                <a:cs typeface="Georgia"/>
              </a:rPr>
              <a:t>R</a:t>
            </a:r>
            <a:r>
              <a:rPr dirty="0" sz="6300" spc="-45" i="0">
                <a:latin typeface="Georgia"/>
                <a:cs typeface="Georgia"/>
              </a:rPr>
              <a:t>O</a:t>
            </a:r>
            <a:r>
              <a:rPr dirty="0" sz="6300" spc="-120" i="0">
                <a:latin typeface="Georgia"/>
                <a:cs typeface="Georgia"/>
              </a:rPr>
              <a:t>D</a:t>
            </a:r>
            <a:r>
              <a:rPr dirty="0" sz="6300" spc="-215" i="0">
                <a:latin typeface="Georgia"/>
                <a:cs typeface="Georgia"/>
              </a:rPr>
              <a:t>U</a:t>
            </a:r>
            <a:r>
              <a:rPr dirty="0" sz="6300" spc="-10" i="0">
                <a:latin typeface="Georgia"/>
                <a:cs typeface="Georgia"/>
              </a:rPr>
              <a:t>C</a:t>
            </a:r>
            <a:r>
              <a:rPr dirty="0" sz="6300" spc="-105" i="0">
                <a:latin typeface="Georgia"/>
                <a:cs typeface="Georgia"/>
              </a:rPr>
              <a:t>T</a:t>
            </a:r>
            <a:r>
              <a:rPr dirty="0" sz="6300" spc="-155" i="0">
                <a:latin typeface="Georgia"/>
                <a:cs typeface="Georgia"/>
              </a:rPr>
              <a:t>I</a:t>
            </a:r>
            <a:r>
              <a:rPr dirty="0" sz="6300" spc="-45" i="0">
                <a:latin typeface="Georgia"/>
                <a:cs typeface="Georgia"/>
              </a:rPr>
              <a:t>O</a:t>
            </a:r>
            <a:r>
              <a:rPr dirty="0" sz="6300" spc="-170" i="0">
                <a:latin typeface="Georgia"/>
                <a:cs typeface="Georgia"/>
              </a:rPr>
              <a:t>N</a:t>
            </a:r>
            <a:endParaRPr sz="6300">
              <a:latin typeface="Georgia"/>
              <a:cs typeface="Georgi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1462" y="4662631"/>
            <a:ext cx="209550" cy="2095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1462" y="6567631"/>
            <a:ext cx="209550" cy="20954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872614" rIns="0" bIns="0" rtlCol="0" vert="horz">
            <a:spAutoFit/>
          </a:bodyPr>
          <a:lstStyle/>
          <a:p>
            <a:pPr marL="2179320" marR="1150620">
              <a:lnSpc>
                <a:spcPct val="116799"/>
              </a:lnSpc>
              <a:spcBef>
                <a:spcPts val="95"/>
              </a:spcBef>
            </a:pPr>
            <a:r>
              <a:rPr dirty="0" sz="5350" spc="70">
                <a:latin typeface="Georgia"/>
                <a:cs typeface="Georgia"/>
              </a:rPr>
              <a:t>Briefly</a:t>
            </a:r>
            <a:r>
              <a:rPr dirty="0" sz="5350" spc="-90">
                <a:latin typeface="Georgia"/>
                <a:cs typeface="Georgia"/>
              </a:rPr>
              <a:t> </a:t>
            </a:r>
            <a:r>
              <a:rPr dirty="0" sz="5350" spc="90">
                <a:latin typeface="Georgia"/>
                <a:cs typeface="Georgia"/>
              </a:rPr>
              <a:t>introduce</a:t>
            </a:r>
            <a:r>
              <a:rPr dirty="0" sz="5350" spc="-90">
                <a:latin typeface="Georgia"/>
                <a:cs typeface="Georgia"/>
              </a:rPr>
              <a:t> </a:t>
            </a:r>
            <a:r>
              <a:rPr dirty="0" sz="5350" spc="114">
                <a:latin typeface="Georgia"/>
                <a:cs typeface="Georgia"/>
              </a:rPr>
              <a:t>the</a:t>
            </a:r>
            <a:r>
              <a:rPr dirty="0" sz="5350" spc="-90">
                <a:latin typeface="Georgia"/>
                <a:cs typeface="Georgia"/>
              </a:rPr>
              <a:t> </a:t>
            </a:r>
            <a:r>
              <a:rPr dirty="0" sz="5350" spc="45">
                <a:latin typeface="Georgia"/>
                <a:cs typeface="Georgia"/>
              </a:rPr>
              <a:t>Electronic</a:t>
            </a:r>
            <a:r>
              <a:rPr dirty="0" sz="5350" spc="-90">
                <a:latin typeface="Georgia"/>
                <a:cs typeface="Georgia"/>
              </a:rPr>
              <a:t> </a:t>
            </a:r>
            <a:r>
              <a:rPr dirty="0" sz="5350" spc="55">
                <a:latin typeface="Georgia"/>
                <a:cs typeface="Georgia"/>
              </a:rPr>
              <a:t>Voting</a:t>
            </a:r>
            <a:r>
              <a:rPr dirty="0" sz="5350" spc="-90">
                <a:latin typeface="Georgia"/>
                <a:cs typeface="Georgia"/>
              </a:rPr>
              <a:t> </a:t>
            </a:r>
            <a:r>
              <a:rPr dirty="0" sz="5350" spc="120">
                <a:latin typeface="Georgia"/>
                <a:cs typeface="Georgia"/>
              </a:rPr>
              <a:t>System </a:t>
            </a:r>
            <a:r>
              <a:rPr dirty="0" sz="5350" spc="-1275">
                <a:latin typeface="Georgia"/>
                <a:cs typeface="Georgia"/>
              </a:rPr>
              <a:t> </a:t>
            </a:r>
            <a:r>
              <a:rPr dirty="0" sz="5350" spc="55">
                <a:latin typeface="Georgia"/>
                <a:cs typeface="Georgia"/>
              </a:rPr>
              <a:t>project.</a:t>
            </a:r>
            <a:endParaRPr sz="5350">
              <a:latin typeface="Georgia"/>
              <a:cs typeface="Georgia"/>
            </a:endParaRPr>
          </a:p>
          <a:p>
            <a:pPr marL="2179320" marR="5080">
              <a:lnSpc>
                <a:spcPct val="116799"/>
              </a:lnSpc>
            </a:pPr>
            <a:r>
              <a:rPr dirty="0" sz="5350" spc="10">
                <a:latin typeface="Georgia"/>
                <a:cs typeface="Georgia"/>
              </a:rPr>
              <a:t>Explain</a:t>
            </a:r>
            <a:r>
              <a:rPr dirty="0" sz="5350" spc="-95">
                <a:latin typeface="Georgia"/>
                <a:cs typeface="Georgia"/>
              </a:rPr>
              <a:t> </a:t>
            </a:r>
            <a:r>
              <a:rPr dirty="0" sz="5350" spc="114">
                <a:latin typeface="Georgia"/>
                <a:cs typeface="Georgia"/>
              </a:rPr>
              <a:t>the</a:t>
            </a:r>
            <a:r>
              <a:rPr dirty="0" sz="5350" spc="-95">
                <a:latin typeface="Georgia"/>
                <a:cs typeface="Georgia"/>
              </a:rPr>
              <a:t> </a:t>
            </a:r>
            <a:r>
              <a:rPr dirty="0" sz="5350" spc="80">
                <a:latin typeface="Georgia"/>
                <a:cs typeface="Georgia"/>
              </a:rPr>
              <a:t>need</a:t>
            </a:r>
            <a:r>
              <a:rPr dirty="0" sz="5350" spc="-95">
                <a:latin typeface="Georgia"/>
                <a:cs typeface="Georgia"/>
              </a:rPr>
              <a:t> </a:t>
            </a:r>
            <a:r>
              <a:rPr dirty="0" sz="5350" spc="30">
                <a:latin typeface="Georgia"/>
                <a:cs typeface="Georgia"/>
              </a:rPr>
              <a:t>and</a:t>
            </a:r>
            <a:r>
              <a:rPr dirty="0" sz="5350" spc="-95">
                <a:latin typeface="Georgia"/>
                <a:cs typeface="Georgia"/>
              </a:rPr>
              <a:t> </a:t>
            </a:r>
            <a:r>
              <a:rPr dirty="0" sz="5350" spc="65">
                <a:latin typeface="Georgia"/>
                <a:cs typeface="Georgia"/>
              </a:rPr>
              <a:t>significance</a:t>
            </a:r>
            <a:r>
              <a:rPr dirty="0" sz="5350" spc="-95">
                <a:latin typeface="Georgia"/>
                <a:cs typeface="Georgia"/>
              </a:rPr>
              <a:t> </a:t>
            </a:r>
            <a:r>
              <a:rPr dirty="0" sz="5350" spc="80">
                <a:latin typeface="Georgia"/>
                <a:cs typeface="Georgia"/>
              </a:rPr>
              <a:t>of</a:t>
            </a:r>
            <a:r>
              <a:rPr dirty="0" sz="5350" spc="-95">
                <a:latin typeface="Georgia"/>
                <a:cs typeface="Georgia"/>
              </a:rPr>
              <a:t> </a:t>
            </a:r>
            <a:r>
              <a:rPr dirty="0" sz="5350" spc="90">
                <a:latin typeface="Georgia"/>
                <a:cs typeface="Georgia"/>
              </a:rPr>
              <a:t>such</a:t>
            </a:r>
            <a:r>
              <a:rPr dirty="0" sz="5350" spc="-95">
                <a:latin typeface="Georgia"/>
                <a:cs typeface="Georgia"/>
              </a:rPr>
              <a:t> </a:t>
            </a:r>
            <a:r>
              <a:rPr dirty="0" sz="5350" spc="-5">
                <a:latin typeface="Georgia"/>
                <a:cs typeface="Georgia"/>
              </a:rPr>
              <a:t>a</a:t>
            </a:r>
            <a:r>
              <a:rPr dirty="0" sz="5350" spc="-90">
                <a:latin typeface="Georgia"/>
                <a:cs typeface="Georgia"/>
              </a:rPr>
              <a:t> </a:t>
            </a:r>
            <a:r>
              <a:rPr dirty="0" sz="5350" spc="145">
                <a:latin typeface="Georgia"/>
                <a:cs typeface="Georgia"/>
              </a:rPr>
              <a:t>system </a:t>
            </a:r>
            <a:r>
              <a:rPr dirty="0" sz="5350" spc="-1280">
                <a:latin typeface="Georgia"/>
                <a:cs typeface="Georgia"/>
              </a:rPr>
              <a:t> </a:t>
            </a:r>
            <a:r>
              <a:rPr dirty="0" sz="5350" spc="40">
                <a:latin typeface="Georgia"/>
                <a:cs typeface="Georgia"/>
              </a:rPr>
              <a:t>in</a:t>
            </a:r>
            <a:r>
              <a:rPr dirty="0" sz="5350" spc="-100">
                <a:latin typeface="Georgia"/>
                <a:cs typeface="Georgia"/>
              </a:rPr>
              <a:t> </a:t>
            </a:r>
            <a:r>
              <a:rPr dirty="0" sz="5350" spc="75">
                <a:latin typeface="Georgia"/>
                <a:cs typeface="Georgia"/>
              </a:rPr>
              <a:t>modern</a:t>
            </a:r>
            <a:r>
              <a:rPr dirty="0" sz="5350" spc="-95">
                <a:latin typeface="Georgia"/>
                <a:cs typeface="Georgia"/>
              </a:rPr>
              <a:t> </a:t>
            </a:r>
            <a:r>
              <a:rPr dirty="0" sz="5350" spc="80">
                <a:latin typeface="Georgia"/>
                <a:cs typeface="Georgia"/>
              </a:rPr>
              <a:t>elections</a:t>
            </a:r>
            <a:endParaRPr sz="53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88596" y="1677088"/>
            <a:ext cx="5584825" cy="11963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7650" spc="-295" i="0">
                <a:latin typeface="Georgia"/>
                <a:cs typeface="Georgia"/>
              </a:rPr>
              <a:t>OBJECTIVES</a:t>
            </a:r>
            <a:endParaRPr sz="7650">
              <a:latin typeface="Georgia"/>
              <a:cs typeface="Georgi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61821" y="4121494"/>
            <a:ext cx="238124" cy="238124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109446" y="6350344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137030" y="257174"/>
                </a:moveTo>
                <a:lnTo>
                  <a:pt x="120144" y="257174"/>
                </a:lnTo>
                <a:lnTo>
                  <a:pt x="111782" y="256350"/>
                </a:lnTo>
                <a:lnTo>
                  <a:pt x="71578" y="244155"/>
                </a:lnTo>
                <a:lnTo>
                  <a:pt x="31692" y="213541"/>
                </a:lnTo>
                <a:lnTo>
                  <a:pt x="6557" y="169994"/>
                </a:lnTo>
                <a:lnTo>
                  <a:pt x="0" y="137030"/>
                </a:lnTo>
                <a:lnTo>
                  <a:pt x="0" y="120143"/>
                </a:lnTo>
                <a:lnTo>
                  <a:pt x="13019" y="71578"/>
                </a:lnTo>
                <a:lnTo>
                  <a:pt x="43632" y="31691"/>
                </a:lnTo>
                <a:lnTo>
                  <a:pt x="87179" y="6556"/>
                </a:lnTo>
                <a:lnTo>
                  <a:pt x="120144" y="0"/>
                </a:lnTo>
                <a:lnTo>
                  <a:pt x="137030" y="0"/>
                </a:lnTo>
                <a:lnTo>
                  <a:pt x="185596" y="13018"/>
                </a:lnTo>
                <a:lnTo>
                  <a:pt x="225482" y="43632"/>
                </a:lnTo>
                <a:lnTo>
                  <a:pt x="250617" y="87178"/>
                </a:lnTo>
                <a:lnTo>
                  <a:pt x="257174" y="128587"/>
                </a:lnTo>
                <a:lnTo>
                  <a:pt x="257174" y="137030"/>
                </a:lnTo>
                <a:lnTo>
                  <a:pt x="244155" y="185595"/>
                </a:lnTo>
                <a:lnTo>
                  <a:pt x="213542" y="225482"/>
                </a:lnTo>
                <a:lnTo>
                  <a:pt x="169995" y="250617"/>
                </a:lnTo>
                <a:lnTo>
                  <a:pt x="137030" y="2571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257855" rIns="0" bIns="0" rtlCol="0" vert="horz">
            <a:spAutoFit/>
          </a:bodyPr>
          <a:lstStyle/>
          <a:p>
            <a:pPr marL="3304540" marR="1449705">
              <a:lnSpc>
                <a:spcPct val="115900"/>
              </a:lnSpc>
              <a:spcBef>
                <a:spcPts val="100"/>
              </a:spcBef>
            </a:pPr>
            <a:r>
              <a:rPr dirty="0" sz="6200" spc="75">
                <a:latin typeface="Georgia"/>
                <a:cs typeface="Georgia"/>
              </a:rPr>
              <a:t>Clearly</a:t>
            </a:r>
            <a:r>
              <a:rPr dirty="0" sz="6200" spc="-125">
                <a:latin typeface="Georgia"/>
                <a:cs typeface="Georgia"/>
              </a:rPr>
              <a:t> </a:t>
            </a:r>
            <a:r>
              <a:rPr dirty="0" sz="6200" spc="114">
                <a:latin typeface="Georgia"/>
                <a:cs typeface="Georgia"/>
              </a:rPr>
              <a:t>state</a:t>
            </a:r>
            <a:r>
              <a:rPr dirty="0" sz="6200" spc="-125">
                <a:latin typeface="Georgia"/>
                <a:cs typeface="Georgia"/>
              </a:rPr>
              <a:t> </a:t>
            </a:r>
            <a:r>
              <a:rPr dirty="0" sz="6200" spc="120">
                <a:latin typeface="Georgia"/>
                <a:cs typeface="Georgia"/>
              </a:rPr>
              <a:t>the</a:t>
            </a:r>
            <a:r>
              <a:rPr dirty="0" sz="6200" spc="-120">
                <a:latin typeface="Georgia"/>
                <a:cs typeface="Georgia"/>
              </a:rPr>
              <a:t> </a:t>
            </a:r>
            <a:r>
              <a:rPr dirty="0" sz="6200" spc="105">
                <a:latin typeface="Georgia"/>
                <a:cs typeface="Georgia"/>
              </a:rPr>
              <a:t>objectives</a:t>
            </a:r>
            <a:r>
              <a:rPr dirty="0" sz="6200" spc="-125">
                <a:latin typeface="Georgia"/>
                <a:cs typeface="Georgia"/>
              </a:rPr>
              <a:t> </a:t>
            </a:r>
            <a:r>
              <a:rPr dirty="0" sz="6200" spc="80">
                <a:latin typeface="Georgia"/>
                <a:cs typeface="Georgia"/>
              </a:rPr>
              <a:t>of</a:t>
            </a:r>
            <a:r>
              <a:rPr dirty="0" sz="6200" spc="-125">
                <a:latin typeface="Georgia"/>
                <a:cs typeface="Georgia"/>
              </a:rPr>
              <a:t> </a:t>
            </a:r>
            <a:r>
              <a:rPr dirty="0" sz="6200" spc="160">
                <a:latin typeface="Georgia"/>
                <a:cs typeface="Georgia"/>
              </a:rPr>
              <a:t>your </a:t>
            </a:r>
            <a:r>
              <a:rPr dirty="0" sz="6200" spc="-1480">
                <a:latin typeface="Georgia"/>
                <a:cs typeface="Georgia"/>
              </a:rPr>
              <a:t> </a:t>
            </a:r>
            <a:r>
              <a:rPr dirty="0" sz="6200" spc="50">
                <a:latin typeface="Georgia"/>
                <a:cs typeface="Georgia"/>
              </a:rPr>
              <a:t>project.</a:t>
            </a:r>
            <a:endParaRPr sz="6200">
              <a:latin typeface="Georgia"/>
              <a:cs typeface="Georgia"/>
            </a:endParaRPr>
          </a:p>
          <a:p>
            <a:pPr marL="3405504" marR="5080">
              <a:lnSpc>
                <a:spcPct val="116500"/>
              </a:lnSpc>
              <a:spcBef>
                <a:spcPts val="20"/>
              </a:spcBef>
            </a:pPr>
            <a:r>
              <a:rPr dirty="0" sz="6650" spc="75">
                <a:latin typeface="Georgia"/>
                <a:cs typeface="Georgia"/>
              </a:rPr>
              <a:t>Outline</a:t>
            </a:r>
            <a:r>
              <a:rPr dirty="0" sz="6650" spc="-125">
                <a:latin typeface="Georgia"/>
                <a:cs typeface="Georgia"/>
              </a:rPr>
              <a:t> </a:t>
            </a:r>
            <a:r>
              <a:rPr dirty="0" sz="6650" spc="140">
                <a:latin typeface="Georgia"/>
                <a:cs typeface="Georgia"/>
              </a:rPr>
              <a:t>the</a:t>
            </a:r>
            <a:r>
              <a:rPr dirty="0" sz="6650" spc="-120">
                <a:latin typeface="Georgia"/>
                <a:cs typeface="Georgia"/>
              </a:rPr>
              <a:t> </a:t>
            </a:r>
            <a:r>
              <a:rPr dirty="0" sz="6650" spc="45">
                <a:latin typeface="Georgia"/>
                <a:cs typeface="Georgia"/>
              </a:rPr>
              <a:t>goals</a:t>
            </a:r>
            <a:r>
              <a:rPr dirty="0" sz="6650" spc="-120">
                <a:latin typeface="Georgia"/>
                <a:cs typeface="Georgia"/>
              </a:rPr>
              <a:t> </a:t>
            </a:r>
            <a:r>
              <a:rPr dirty="0" sz="6650" spc="30">
                <a:latin typeface="Georgia"/>
                <a:cs typeface="Georgia"/>
              </a:rPr>
              <a:t>and</a:t>
            </a:r>
            <a:r>
              <a:rPr dirty="0" sz="6650" spc="-120">
                <a:latin typeface="Georgia"/>
                <a:cs typeface="Georgia"/>
              </a:rPr>
              <a:t> </a:t>
            </a:r>
            <a:r>
              <a:rPr dirty="0" sz="6650" spc="120">
                <a:latin typeface="Georgia"/>
                <a:cs typeface="Georgia"/>
              </a:rPr>
              <a:t>outcomes</a:t>
            </a:r>
            <a:r>
              <a:rPr dirty="0" sz="6650" spc="-120">
                <a:latin typeface="Georgia"/>
                <a:cs typeface="Georgia"/>
              </a:rPr>
              <a:t> </a:t>
            </a:r>
            <a:r>
              <a:rPr dirty="0" sz="6650" spc="204">
                <a:latin typeface="Georgia"/>
                <a:cs typeface="Georgia"/>
              </a:rPr>
              <a:t>you </a:t>
            </a:r>
            <a:r>
              <a:rPr dirty="0" sz="6650" spc="-1590">
                <a:latin typeface="Georgia"/>
                <a:cs typeface="Georgia"/>
              </a:rPr>
              <a:t> </a:t>
            </a:r>
            <a:r>
              <a:rPr dirty="0" sz="6650" spc="60">
                <a:latin typeface="Georgia"/>
                <a:cs typeface="Georgia"/>
              </a:rPr>
              <a:t>aimed</a:t>
            </a:r>
            <a:r>
              <a:rPr dirty="0" sz="6650" spc="-125">
                <a:latin typeface="Georgia"/>
                <a:cs typeface="Georgia"/>
              </a:rPr>
              <a:t> </a:t>
            </a:r>
            <a:r>
              <a:rPr dirty="0" sz="6650" spc="150">
                <a:latin typeface="Georgia"/>
                <a:cs typeface="Georgia"/>
              </a:rPr>
              <a:t>to</a:t>
            </a:r>
            <a:r>
              <a:rPr dirty="0" sz="6650" spc="-120">
                <a:latin typeface="Georgia"/>
                <a:cs typeface="Georgia"/>
              </a:rPr>
              <a:t> </a:t>
            </a:r>
            <a:r>
              <a:rPr dirty="0" sz="6650" spc="65">
                <a:latin typeface="Georgia"/>
                <a:cs typeface="Georgia"/>
              </a:rPr>
              <a:t>achieve.</a:t>
            </a:r>
            <a:endParaRPr sz="66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892" y="1279524"/>
            <a:ext cx="10398760" cy="11049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7050" spc="-155" i="0">
                <a:latin typeface="Georgia"/>
                <a:cs typeface="Georgia"/>
              </a:rPr>
              <a:t>SYSTEM</a:t>
            </a:r>
            <a:r>
              <a:rPr dirty="0" sz="7050" spc="-170" i="0">
                <a:latin typeface="Georgia"/>
                <a:cs typeface="Georgia"/>
              </a:rPr>
              <a:t> </a:t>
            </a:r>
            <a:r>
              <a:rPr dirty="0" sz="7050" spc="-190" i="0">
                <a:latin typeface="Georgia"/>
                <a:cs typeface="Georgia"/>
              </a:rPr>
              <a:t>ARCHITECTURE</a:t>
            </a:r>
            <a:endParaRPr sz="7050">
              <a:latin typeface="Georgia"/>
              <a:cs typeface="Georgi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65815" y="3949969"/>
            <a:ext cx="224730" cy="22473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65815" y="5981533"/>
            <a:ext cx="224730" cy="22473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256652" y="3400056"/>
            <a:ext cx="15804515" cy="40887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072254">
              <a:lnSpc>
                <a:spcPct val="115900"/>
              </a:lnSpc>
              <a:spcBef>
                <a:spcPts val="100"/>
              </a:spcBef>
            </a:pPr>
            <a:r>
              <a:rPr dirty="0" sz="5750" spc="75">
                <a:solidFill>
                  <a:srgbClr val="FFFFFF"/>
                </a:solidFill>
                <a:latin typeface="Georgia"/>
                <a:cs typeface="Georgia"/>
              </a:rPr>
              <a:t>Present</a:t>
            </a:r>
            <a:r>
              <a:rPr dirty="0" sz="5750" spc="-12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5750" spc="10">
                <a:solidFill>
                  <a:srgbClr val="FFFFFF"/>
                </a:solidFill>
                <a:latin typeface="Georgia"/>
                <a:cs typeface="Georgia"/>
              </a:rPr>
              <a:t>an</a:t>
            </a:r>
            <a:r>
              <a:rPr dirty="0" sz="5750" spc="-114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5750" spc="160">
                <a:solidFill>
                  <a:srgbClr val="FFFFFF"/>
                </a:solidFill>
                <a:latin typeface="Georgia"/>
                <a:cs typeface="Georgia"/>
              </a:rPr>
              <a:t>overview</a:t>
            </a:r>
            <a:r>
              <a:rPr dirty="0" sz="5750" spc="-114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5750" spc="70">
                <a:solidFill>
                  <a:srgbClr val="FFFFFF"/>
                </a:solidFill>
                <a:latin typeface="Georgia"/>
                <a:cs typeface="Georgia"/>
              </a:rPr>
              <a:t>of</a:t>
            </a:r>
            <a:r>
              <a:rPr dirty="0" sz="5750" spc="-114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5750" spc="105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dirty="0" sz="5750" spc="-114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5750" spc="85">
                <a:solidFill>
                  <a:srgbClr val="FFFFFF"/>
                </a:solidFill>
                <a:latin typeface="Georgia"/>
                <a:cs typeface="Georgia"/>
              </a:rPr>
              <a:t>system's </a:t>
            </a:r>
            <a:r>
              <a:rPr dirty="0" sz="5750" spc="-137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5750" spc="60">
                <a:solidFill>
                  <a:srgbClr val="FFFFFF"/>
                </a:solidFill>
                <a:latin typeface="Georgia"/>
                <a:cs typeface="Georgia"/>
              </a:rPr>
              <a:t>architecture.</a:t>
            </a:r>
            <a:endParaRPr sz="5750">
              <a:latin typeface="Georgia"/>
              <a:cs typeface="Georgia"/>
            </a:endParaRPr>
          </a:p>
          <a:p>
            <a:pPr marL="12700" marR="5080">
              <a:lnSpc>
                <a:spcPct val="115900"/>
              </a:lnSpc>
            </a:pPr>
            <a:r>
              <a:rPr dirty="0" sz="5750" spc="30">
                <a:solidFill>
                  <a:srgbClr val="FFFFFF"/>
                </a:solidFill>
                <a:latin typeface="Georgia"/>
                <a:cs typeface="Georgia"/>
              </a:rPr>
              <a:t>Include</a:t>
            </a:r>
            <a:r>
              <a:rPr dirty="0" sz="5750" spc="-114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5750" spc="35">
                <a:solidFill>
                  <a:srgbClr val="FFFFFF"/>
                </a:solidFill>
                <a:latin typeface="Georgia"/>
                <a:cs typeface="Georgia"/>
              </a:rPr>
              <a:t>diagrams</a:t>
            </a:r>
            <a:r>
              <a:rPr dirty="0" sz="5750" spc="-114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5750" spc="65">
                <a:solidFill>
                  <a:srgbClr val="FFFFFF"/>
                </a:solidFill>
                <a:latin typeface="Georgia"/>
                <a:cs typeface="Georgia"/>
              </a:rPr>
              <a:t>or</a:t>
            </a:r>
            <a:r>
              <a:rPr dirty="0" sz="5750" spc="-11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5750" spc="90">
                <a:solidFill>
                  <a:srgbClr val="FFFFFF"/>
                </a:solidFill>
                <a:latin typeface="Georgia"/>
                <a:cs typeface="Georgia"/>
              </a:rPr>
              <a:t>flowcharts</a:t>
            </a:r>
            <a:r>
              <a:rPr dirty="0" sz="5750" spc="-114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5750" spc="114">
                <a:solidFill>
                  <a:srgbClr val="FFFFFF"/>
                </a:solidFill>
                <a:latin typeface="Georgia"/>
                <a:cs typeface="Georgia"/>
              </a:rPr>
              <a:t>to</a:t>
            </a:r>
            <a:r>
              <a:rPr dirty="0" sz="5750" spc="-11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5750" spc="70">
                <a:solidFill>
                  <a:srgbClr val="FFFFFF"/>
                </a:solidFill>
                <a:latin typeface="Georgia"/>
                <a:cs typeface="Georgia"/>
              </a:rPr>
              <a:t>illustrate</a:t>
            </a:r>
            <a:r>
              <a:rPr dirty="0" sz="5750" spc="-114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5750" spc="140">
                <a:solidFill>
                  <a:srgbClr val="FFFFFF"/>
                </a:solidFill>
                <a:latin typeface="Georgia"/>
                <a:cs typeface="Georgia"/>
              </a:rPr>
              <a:t>how </a:t>
            </a:r>
            <a:r>
              <a:rPr dirty="0" sz="5750" spc="-137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5750" spc="100">
                <a:solidFill>
                  <a:srgbClr val="FFFFFF"/>
                </a:solidFill>
                <a:latin typeface="Georgia"/>
                <a:cs typeface="Georgia"/>
              </a:rPr>
              <a:t>it</a:t>
            </a:r>
            <a:r>
              <a:rPr dirty="0" sz="5750" spc="-114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5750" spc="70">
                <a:solidFill>
                  <a:srgbClr val="FFFFFF"/>
                </a:solidFill>
                <a:latin typeface="Georgia"/>
                <a:cs typeface="Georgia"/>
              </a:rPr>
              <a:t>works.</a:t>
            </a:r>
            <a:endParaRPr sz="57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18077" y="1537559"/>
            <a:ext cx="9201785" cy="204216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942340" marR="5080" indent="-930275">
              <a:lnSpc>
                <a:spcPct val="117100"/>
              </a:lnSpc>
              <a:spcBef>
                <a:spcPts val="90"/>
              </a:spcBef>
            </a:pPr>
            <a:r>
              <a:rPr dirty="0" sz="5650" spc="-245"/>
              <a:t>B</a:t>
            </a:r>
            <a:r>
              <a:rPr dirty="0" sz="5650" spc="-395"/>
              <a:t>E</a:t>
            </a:r>
            <a:r>
              <a:rPr dirty="0" sz="5650" spc="105"/>
              <a:t>N</a:t>
            </a:r>
            <a:r>
              <a:rPr dirty="0" sz="5650" spc="-395"/>
              <a:t>E</a:t>
            </a:r>
            <a:r>
              <a:rPr dirty="0" sz="5650" spc="-470"/>
              <a:t>F</a:t>
            </a:r>
            <a:r>
              <a:rPr dirty="0" sz="5650" spc="495"/>
              <a:t>I</a:t>
            </a:r>
            <a:r>
              <a:rPr dirty="0" sz="5650" spc="-45"/>
              <a:t>T</a:t>
            </a:r>
            <a:r>
              <a:rPr dirty="0" sz="5650" spc="-675"/>
              <a:t>S</a:t>
            </a:r>
            <a:r>
              <a:rPr dirty="0" sz="5650" spc="-305"/>
              <a:t> </a:t>
            </a:r>
            <a:r>
              <a:rPr dirty="0" sz="5650" spc="-225"/>
              <a:t>O</a:t>
            </a:r>
            <a:r>
              <a:rPr dirty="0" sz="5650" spc="-470"/>
              <a:t>F</a:t>
            </a:r>
            <a:r>
              <a:rPr dirty="0" sz="5650" spc="-305"/>
              <a:t> </a:t>
            </a:r>
            <a:r>
              <a:rPr dirty="0" sz="5650" spc="-245"/>
              <a:t>B</a:t>
            </a:r>
            <a:r>
              <a:rPr dirty="0" sz="5650" spc="100"/>
              <a:t>L</a:t>
            </a:r>
            <a:r>
              <a:rPr dirty="0" sz="5650" spc="-225"/>
              <a:t>O</a:t>
            </a:r>
            <a:r>
              <a:rPr dirty="0" sz="5650" spc="-455"/>
              <a:t>C</a:t>
            </a:r>
            <a:r>
              <a:rPr dirty="0" sz="5650" spc="204"/>
              <a:t>K</a:t>
            </a:r>
            <a:r>
              <a:rPr dirty="0" sz="5650" spc="-455"/>
              <a:t>C</a:t>
            </a:r>
            <a:r>
              <a:rPr dirty="0" sz="5650" spc="330"/>
              <a:t>H</a:t>
            </a:r>
            <a:r>
              <a:rPr dirty="0" sz="5650" spc="-60"/>
              <a:t>A</a:t>
            </a:r>
            <a:r>
              <a:rPr dirty="0" sz="5650" spc="495"/>
              <a:t>I</a:t>
            </a:r>
            <a:r>
              <a:rPr dirty="0" sz="5650" spc="60"/>
              <a:t>N  </a:t>
            </a:r>
            <a:r>
              <a:rPr dirty="0" sz="5650" spc="-395"/>
              <a:t>E</a:t>
            </a:r>
            <a:r>
              <a:rPr dirty="0" sz="5650" spc="100"/>
              <a:t>L</a:t>
            </a:r>
            <a:r>
              <a:rPr dirty="0" sz="5650" spc="-395"/>
              <a:t>E</a:t>
            </a:r>
            <a:r>
              <a:rPr dirty="0" sz="5650" spc="-455"/>
              <a:t>C</a:t>
            </a:r>
            <a:r>
              <a:rPr dirty="0" sz="5650" spc="-45"/>
              <a:t>T</a:t>
            </a:r>
            <a:r>
              <a:rPr dirty="0" sz="5650" spc="-270"/>
              <a:t>R</a:t>
            </a:r>
            <a:r>
              <a:rPr dirty="0" sz="5650" spc="-225"/>
              <a:t>O</a:t>
            </a:r>
            <a:r>
              <a:rPr dirty="0" sz="5650" spc="105"/>
              <a:t>N</a:t>
            </a:r>
            <a:r>
              <a:rPr dirty="0" sz="5650" spc="495"/>
              <a:t>I</a:t>
            </a:r>
            <a:r>
              <a:rPr dirty="0" sz="5650" spc="-455"/>
              <a:t>C</a:t>
            </a:r>
            <a:r>
              <a:rPr dirty="0" sz="5650" spc="-305"/>
              <a:t> </a:t>
            </a:r>
            <a:r>
              <a:rPr dirty="0" sz="5650" spc="-90"/>
              <a:t>V</a:t>
            </a:r>
            <a:r>
              <a:rPr dirty="0" sz="5650" spc="-225"/>
              <a:t>O</a:t>
            </a:r>
            <a:r>
              <a:rPr dirty="0" sz="5650" spc="-45"/>
              <a:t>T</a:t>
            </a:r>
            <a:r>
              <a:rPr dirty="0" sz="5650" spc="495"/>
              <a:t>I</a:t>
            </a:r>
            <a:r>
              <a:rPr dirty="0" sz="5650" spc="105"/>
              <a:t>N</a:t>
            </a:r>
            <a:r>
              <a:rPr dirty="0" sz="5650" spc="-465"/>
              <a:t>G</a:t>
            </a:r>
            <a:endParaRPr sz="565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87267" y="4653617"/>
            <a:ext cx="209550" cy="2095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87267" y="5606117"/>
            <a:ext cx="209550" cy="2095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87267" y="6558616"/>
            <a:ext cx="209550" cy="2095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87267" y="7511116"/>
            <a:ext cx="209550" cy="2095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87267" y="8463616"/>
            <a:ext cx="209550" cy="20954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050073" y="4129843"/>
            <a:ext cx="10087610" cy="47879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806450">
              <a:lnSpc>
                <a:spcPct val="116799"/>
              </a:lnSpc>
              <a:spcBef>
                <a:spcPts val="95"/>
              </a:spcBef>
            </a:pPr>
            <a:r>
              <a:rPr dirty="0" sz="5350" spc="15">
                <a:solidFill>
                  <a:srgbClr val="FFFFFF"/>
                </a:solidFill>
                <a:latin typeface="Georgia"/>
                <a:cs typeface="Georgia"/>
              </a:rPr>
              <a:t>Enhanced </a:t>
            </a:r>
            <a:r>
              <a:rPr dirty="0" sz="5350" spc="135">
                <a:solidFill>
                  <a:srgbClr val="FFFFFF"/>
                </a:solidFill>
                <a:latin typeface="Georgia"/>
                <a:cs typeface="Georgia"/>
              </a:rPr>
              <a:t>security </a:t>
            </a:r>
            <a:r>
              <a:rPr dirty="0" sz="5350" spc="14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5350" spc="75">
                <a:solidFill>
                  <a:srgbClr val="FFFFFF"/>
                </a:solidFill>
                <a:latin typeface="Georgia"/>
                <a:cs typeface="Georgia"/>
              </a:rPr>
              <a:t>Transparency</a:t>
            </a:r>
            <a:r>
              <a:rPr dirty="0" sz="5350" spc="-114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5350" spc="30">
                <a:solidFill>
                  <a:srgbClr val="FFFFFF"/>
                </a:solidFill>
                <a:latin typeface="Georgia"/>
                <a:cs typeface="Georgia"/>
              </a:rPr>
              <a:t>and</a:t>
            </a:r>
            <a:r>
              <a:rPr dirty="0" sz="5350" spc="-114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5350" spc="80">
                <a:solidFill>
                  <a:srgbClr val="FFFFFF"/>
                </a:solidFill>
                <a:latin typeface="Georgia"/>
                <a:cs typeface="Georgia"/>
              </a:rPr>
              <a:t>auditability </a:t>
            </a:r>
            <a:r>
              <a:rPr dirty="0" sz="5350" spc="-127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5350" spc="55">
                <a:solidFill>
                  <a:srgbClr val="FFFFFF"/>
                </a:solidFill>
                <a:latin typeface="Georgia"/>
                <a:cs typeface="Georgia"/>
              </a:rPr>
              <a:t>Reduced</a:t>
            </a:r>
            <a:r>
              <a:rPr dirty="0" sz="5350" spc="-10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5350" spc="70">
                <a:solidFill>
                  <a:srgbClr val="FFFFFF"/>
                </a:solidFill>
                <a:latin typeface="Georgia"/>
                <a:cs typeface="Georgia"/>
              </a:rPr>
              <a:t>fraud</a:t>
            </a:r>
            <a:endParaRPr sz="5350">
              <a:latin typeface="Georgia"/>
              <a:cs typeface="Georgia"/>
            </a:endParaRPr>
          </a:p>
          <a:p>
            <a:pPr marL="12700" marR="5080">
              <a:lnSpc>
                <a:spcPct val="116799"/>
              </a:lnSpc>
            </a:pPr>
            <a:r>
              <a:rPr dirty="0" sz="5350" spc="55">
                <a:solidFill>
                  <a:srgbClr val="FFFFFF"/>
                </a:solidFill>
                <a:latin typeface="Georgia"/>
                <a:cs typeface="Georgia"/>
              </a:rPr>
              <a:t>Increased</a:t>
            </a:r>
            <a:r>
              <a:rPr dirty="0" sz="5350" spc="-114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5350" spc="85">
                <a:solidFill>
                  <a:srgbClr val="FFFFFF"/>
                </a:solidFill>
                <a:latin typeface="Georgia"/>
                <a:cs typeface="Georgia"/>
              </a:rPr>
              <a:t>accessibility</a:t>
            </a:r>
            <a:r>
              <a:rPr dirty="0" sz="5350" spc="-11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5350" spc="85">
                <a:solidFill>
                  <a:srgbClr val="FFFFFF"/>
                </a:solidFill>
                <a:latin typeface="Georgia"/>
                <a:cs typeface="Georgia"/>
              </a:rPr>
              <a:t>for</a:t>
            </a:r>
            <a:r>
              <a:rPr dirty="0" sz="5350" spc="-11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5350" spc="135">
                <a:solidFill>
                  <a:srgbClr val="FFFFFF"/>
                </a:solidFill>
                <a:latin typeface="Georgia"/>
                <a:cs typeface="Georgia"/>
              </a:rPr>
              <a:t>voters </a:t>
            </a:r>
            <a:r>
              <a:rPr dirty="0" sz="5350" spc="-127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5350" spc="70">
                <a:solidFill>
                  <a:srgbClr val="FFFFFF"/>
                </a:solidFill>
                <a:latin typeface="Georgia"/>
                <a:cs typeface="Georgia"/>
              </a:rPr>
              <a:t>Efficiency</a:t>
            </a:r>
            <a:r>
              <a:rPr dirty="0" sz="5350" spc="-10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5350" spc="30">
                <a:solidFill>
                  <a:srgbClr val="FFFFFF"/>
                </a:solidFill>
                <a:latin typeface="Georgia"/>
                <a:cs typeface="Georgia"/>
              </a:rPr>
              <a:t>and</a:t>
            </a:r>
            <a:r>
              <a:rPr dirty="0" sz="5350" spc="-10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5350" spc="110">
                <a:solidFill>
                  <a:srgbClr val="FFFFFF"/>
                </a:solidFill>
                <a:latin typeface="Georgia"/>
                <a:cs typeface="Georgia"/>
              </a:rPr>
              <a:t>cost</a:t>
            </a:r>
            <a:r>
              <a:rPr dirty="0" sz="5350" spc="-10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5350" spc="85">
                <a:solidFill>
                  <a:srgbClr val="FFFFFF"/>
                </a:solidFill>
                <a:latin typeface="Georgia"/>
                <a:cs typeface="Georgia"/>
              </a:rPr>
              <a:t>savings</a:t>
            </a:r>
            <a:endParaRPr sz="53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16322" y="1648611"/>
            <a:ext cx="10273665" cy="1061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92240" algn="l"/>
              </a:tabLst>
            </a:pPr>
            <a:r>
              <a:rPr dirty="0" sz="6800" spc="865"/>
              <a:t>L</a:t>
            </a:r>
            <a:r>
              <a:rPr dirty="0" sz="6800" spc="1350"/>
              <a:t>I</a:t>
            </a:r>
            <a:r>
              <a:rPr dirty="0" sz="6800" spc="690"/>
              <a:t>T</a:t>
            </a:r>
            <a:r>
              <a:rPr dirty="0" sz="6800" spc="415"/>
              <a:t>R</a:t>
            </a:r>
            <a:r>
              <a:rPr dirty="0" sz="6800" spc="265"/>
              <a:t>E</a:t>
            </a:r>
            <a:r>
              <a:rPr dirty="0" sz="6800" spc="665"/>
              <a:t>A</a:t>
            </a:r>
            <a:r>
              <a:rPr dirty="0" sz="6800" spc="690"/>
              <a:t>T</a:t>
            </a:r>
            <a:r>
              <a:rPr dirty="0" sz="6800" spc="750"/>
              <a:t>U</a:t>
            </a:r>
            <a:r>
              <a:rPr dirty="0" sz="6800" spc="415"/>
              <a:t>R</a:t>
            </a:r>
            <a:r>
              <a:rPr dirty="0" sz="6800" spc="-500"/>
              <a:t>E</a:t>
            </a:r>
            <a:r>
              <a:rPr dirty="0" sz="6800"/>
              <a:t>	</a:t>
            </a:r>
            <a:r>
              <a:rPr dirty="0" sz="6800" spc="-65"/>
              <a:t>S</a:t>
            </a:r>
            <a:r>
              <a:rPr dirty="0" sz="6800" spc="750"/>
              <a:t>U</a:t>
            </a:r>
            <a:r>
              <a:rPr dirty="0" sz="6800" spc="415"/>
              <a:t>R</a:t>
            </a:r>
            <a:r>
              <a:rPr dirty="0" sz="6800" spc="635"/>
              <a:t>V</a:t>
            </a:r>
            <a:r>
              <a:rPr dirty="0" sz="6800" spc="265"/>
              <a:t>E</a:t>
            </a:r>
            <a:r>
              <a:rPr dirty="0" sz="6800" spc="-315"/>
              <a:t>Y</a:t>
            </a:r>
            <a:endParaRPr sz="68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14821" y="4225828"/>
            <a:ext cx="209550" cy="2095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14821" y="6328973"/>
            <a:ext cx="209550" cy="2095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14821" y="8233973"/>
            <a:ext cx="209550" cy="20954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477628" y="3702055"/>
            <a:ext cx="14718665" cy="49866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799"/>
              </a:lnSpc>
              <a:spcBef>
                <a:spcPts val="95"/>
              </a:spcBef>
            </a:pPr>
            <a:r>
              <a:rPr dirty="0" sz="5350" spc="105">
                <a:solidFill>
                  <a:srgbClr val="FFFFFF"/>
                </a:solidFill>
                <a:latin typeface="Arial MT"/>
                <a:cs typeface="Arial MT"/>
              </a:rPr>
              <a:t>Evaluation</a:t>
            </a:r>
            <a:r>
              <a:rPr dirty="0" sz="5350" spc="-29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5350" spc="16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5350" spc="-2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5350" spc="100">
                <a:solidFill>
                  <a:srgbClr val="FFFFFF"/>
                </a:solidFill>
                <a:latin typeface="Arial MT"/>
                <a:cs typeface="Arial MT"/>
              </a:rPr>
              <a:t>blockchain</a:t>
            </a:r>
            <a:r>
              <a:rPr dirty="0" sz="5350" spc="-29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5350" spc="100">
                <a:solidFill>
                  <a:srgbClr val="FFFFFF"/>
                </a:solidFill>
                <a:latin typeface="Arial MT"/>
                <a:cs typeface="Arial MT"/>
              </a:rPr>
              <a:t>technology</a:t>
            </a:r>
            <a:r>
              <a:rPr dirty="0" sz="5350" spc="-2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5350" spc="325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5350" spc="-2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5350" spc="65">
                <a:solidFill>
                  <a:srgbClr val="FFFFFF"/>
                </a:solidFill>
                <a:latin typeface="Arial MT"/>
                <a:cs typeface="Arial MT"/>
              </a:rPr>
              <a:t>securing </a:t>
            </a:r>
            <a:r>
              <a:rPr dirty="0" sz="5350" spc="-14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5350" spc="120">
                <a:solidFill>
                  <a:srgbClr val="FFFFFF"/>
                </a:solidFill>
                <a:latin typeface="Arial MT"/>
                <a:cs typeface="Arial MT"/>
              </a:rPr>
              <a:t>electronic</a:t>
            </a:r>
            <a:r>
              <a:rPr dirty="0" sz="5350" spc="-29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5350" spc="140">
                <a:solidFill>
                  <a:srgbClr val="FFFFFF"/>
                </a:solidFill>
                <a:latin typeface="Arial MT"/>
                <a:cs typeface="Arial MT"/>
              </a:rPr>
              <a:t>voting.</a:t>
            </a:r>
            <a:endParaRPr sz="5350">
              <a:latin typeface="Arial MT"/>
              <a:cs typeface="Arial MT"/>
            </a:endParaRPr>
          </a:p>
          <a:p>
            <a:pPr marL="12700" marR="287655">
              <a:lnSpc>
                <a:spcPct val="116799"/>
              </a:lnSpc>
              <a:spcBef>
                <a:spcPts val="1560"/>
              </a:spcBef>
            </a:pPr>
            <a:r>
              <a:rPr dirty="0" sz="5350" spc="135">
                <a:solidFill>
                  <a:srgbClr val="FFFFFF"/>
                </a:solidFill>
                <a:latin typeface="Arial MT"/>
                <a:cs typeface="Arial MT"/>
              </a:rPr>
              <a:t>Insights</a:t>
            </a:r>
            <a:r>
              <a:rPr dirty="0" sz="5350" spc="-29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5350" spc="105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dirty="0" sz="5350" spc="-29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5350" spc="185">
                <a:solidFill>
                  <a:srgbClr val="FFFFFF"/>
                </a:solidFill>
                <a:latin typeface="Arial MT"/>
                <a:cs typeface="Arial MT"/>
              </a:rPr>
              <a:t>potential</a:t>
            </a:r>
            <a:r>
              <a:rPr dirty="0" sz="5350" spc="-2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5350" spc="-30">
                <a:solidFill>
                  <a:srgbClr val="FFFFFF"/>
                </a:solidFill>
                <a:latin typeface="Arial MT"/>
                <a:cs typeface="Arial MT"/>
              </a:rPr>
              <a:t>challenges</a:t>
            </a:r>
            <a:r>
              <a:rPr dirty="0" sz="5350" spc="-29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5350" spc="3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5350" spc="-2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5350" spc="165">
                <a:solidFill>
                  <a:srgbClr val="FFFFFF"/>
                </a:solidFill>
                <a:latin typeface="Arial MT"/>
                <a:cs typeface="Arial MT"/>
              </a:rPr>
              <a:t>regulatory </a:t>
            </a:r>
            <a:r>
              <a:rPr dirty="0" sz="5350" spc="-14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5350" spc="-20">
                <a:solidFill>
                  <a:srgbClr val="FFFFFF"/>
                </a:solidFill>
                <a:latin typeface="Arial MT"/>
                <a:cs typeface="Arial MT"/>
              </a:rPr>
              <a:t>concerns.</a:t>
            </a:r>
            <a:endParaRPr sz="53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dirty="0" sz="5350" spc="60">
                <a:solidFill>
                  <a:srgbClr val="FFFFFF"/>
                </a:solidFill>
                <a:latin typeface="Arial MT"/>
                <a:cs typeface="Arial MT"/>
              </a:rPr>
              <a:t>Notable</a:t>
            </a:r>
            <a:r>
              <a:rPr dirty="0" sz="5350" spc="-2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5350" spc="190">
                <a:solidFill>
                  <a:srgbClr val="FFFFFF"/>
                </a:solidFill>
                <a:latin typeface="Arial MT"/>
                <a:cs typeface="Arial MT"/>
              </a:rPr>
              <a:t>works</a:t>
            </a:r>
            <a:r>
              <a:rPr dirty="0" sz="5350" spc="-2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5350" spc="3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5350" spc="-2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5350" spc="120">
                <a:solidFill>
                  <a:srgbClr val="FFFFFF"/>
                </a:solidFill>
                <a:latin typeface="Arial MT"/>
                <a:cs typeface="Arial MT"/>
              </a:rPr>
              <a:t>authors</a:t>
            </a:r>
            <a:r>
              <a:rPr dirty="0" sz="5350" spc="-2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5350" spc="325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5350" spc="-28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5350" spc="15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5350" spc="-2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5350" spc="110">
                <a:solidFill>
                  <a:srgbClr val="FFFFFF"/>
                </a:solidFill>
                <a:latin typeface="Arial MT"/>
                <a:cs typeface="Arial MT"/>
              </a:rPr>
              <a:t>field.</a:t>
            </a:r>
            <a:endParaRPr sz="53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7909" y="1910002"/>
            <a:ext cx="6519545" cy="10312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600" spc="580">
                <a:latin typeface="Verdana"/>
                <a:cs typeface="Verdana"/>
              </a:rPr>
              <a:t>CONCLUSION</a:t>
            </a:r>
            <a:endParaRPr sz="66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43170" y="3739198"/>
            <a:ext cx="183766" cy="18376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45470" y="6631213"/>
            <a:ext cx="184469" cy="18446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2672715" marR="182245">
              <a:lnSpc>
                <a:spcPct val="116599"/>
              </a:lnSpc>
              <a:spcBef>
                <a:spcPts val="95"/>
              </a:spcBef>
            </a:pPr>
            <a:r>
              <a:rPr dirty="0" spc="-45"/>
              <a:t>The </a:t>
            </a:r>
            <a:r>
              <a:rPr dirty="0" spc="60"/>
              <a:t>Blockchain </a:t>
            </a:r>
            <a:r>
              <a:rPr dirty="0" spc="95"/>
              <a:t>Electronic </a:t>
            </a:r>
            <a:r>
              <a:rPr dirty="0" spc="130"/>
              <a:t>Voting </a:t>
            </a:r>
            <a:r>
              <a:rPr dirty="0" spc="-5"/>
              <a:t>System </a:t>
            </a:r>
            <a:r>
              <a:rPr dirty="0" spc="145"/>
              <a:t>project </a:t>
            </a:r>
            <a:r>
              <a:rPr dirty="0" spc="45"/>
              <a:t>is </a:t>
            </a:r>
            <a:r>
              <a:rPr dirty="0" spc="-254"/>
              <a:t>a </a:t>
            </a:r>
            <a:r>
              <a:rPr dirty="0" spc="-250"/>
              <a:t> </a:t>
            </a:r>
            <a:r>
              <a:rPr dirty="0" spc="85"/>
              <a:t>remarkable</a:t>
            </a:r>
            <a:r>
              <a:rPr dirty="0" spc="-254"/>
              <a:t> </a:t>
            </a:r>
            <a:r>
              <a:rPr dirty="0" spc="30"/>
              <a:t>endeavor</a:t>
            </a:r>
            <a:r>
              <a:rPr dirty="0" spc="-254"/>
              <a:t> </a:t>
            </a:r>
            <a:r>
              <a:rPr dirty="0" spc="215"/>
              <a:t>that</a:t>
            </a:r>
            <a:r>
              <a:rPr dirty="0" spc="-254"/>
              <a:t> </a:t>
            </a:r>
            <a:r>
              <a:rPr dirty="0" spc="110"/>
              <a:t>marks</a:t>
            </a:r>
            <a:r>
              <a:rPr dirty="0" spc="-254"/>
              <a:t> a</a:t>
            </a:r>
            <a:r>
              <a:rPr dirty="0" spc="-250"/>
              <a:t> </a:t>
            </a:r>
            <a:r>
              <a:rPr dirty="0" spc="175"/>
              <a:t>pivotal</a:t>
            </a:r>
            <a:r>
              <a:rPr dirty="0" spc="-254"/>
              <a:t> </a:t>
            </a:r>
            <a:r>
              <a:rPr dirty="0" spc="25"/>
              <a:t>step</a:t>
            </a:r>
            <a:r>
              <a:rPr dirty="0" spc="-254"/>
              <a:t> </a:t>
            </a:r>
            <a:r>
              <a:rPr dirty="0" spc="195"/>
              <a:t>forward </a:t>
            </a:r>
            <a:r>
              <a:rPr dirty="0" spc="-1290"/>
              <a:t> </a:t>
            </a:r>
            <a:r>
              <a:rPr dirty="0" spc="280"/>
              <a:t>in</a:t>
            </a:r>
            <a:r>
              <a:rPr dirty="0" spc="-260"/>
              <a:t> </a:t>
            </a:r>
            <a:r>
              <a:rPr dirty="0" spc="130"/>
              <a:t>the</a:t>
            </a:r>
            <a:r>
              <a:rPr dirty="0" spc="-254"/>
              <a:t> </a:t>
            </a:r>
            <a:r>
              <a:rPr dirty="0" spc="110"/>
              <a:t>realm</a:t>
            </a:r>
            <a:r>
              <a:rPr dirty="0" spc="-254"/>
              <a:t> </a:t>
            </a:r>
            <a:r>
              <a:rPr dirty="0" spc="140"/>
              <a:t>of</a:t>
            </a:r>
            <a:r>
              <a:rPr dirty="0" spc="-260"/>
              <a:t> </a:t>
            </a:r>
            <a:r>
              <a:rPr dirty="0" spc="95"/>
              <a:t>democratic</a:t>
            </a:r>
            <a:r>
              <a:rPr dirty="0" spc="-254"/>
              <a:t> </a:t>
            </a:r>
            <a:r>
              <a:rPr dirty="0" spc="-110"/>
              <a:t>processes.</a:t>
            </a:r>
          </a:p>
          <a:p>
            <a:pPr marL="2676525" marR="5080">
              <a:lnSpc>
                <a:spcPct val="117100"/>
              </a:lnSpc>
              <a:spcBef>
                <a:spcPts val="3020"/>
              </a:spcBef>
            </a:pPr>
            <a:r>
              <a:rPr dirty="0" spc="140"/>
              <a:t>the </a:t>
            </a:r>
            <a:r>
              <a:rPr dirty="0" spc="70"/>
              <a:t>Blockchain </a:t>
            </a:r>
            <a:r>
              <a:rPr dirty="0" spc="100"/>
              <a:t>Electronic </a:t>
            </a:r>
            <a:r>
              <a:rPr dirty="0" spc="135"/>
              <a:t>Voting </a:t>
            </a:r>
            <a:r>
              <a:rPr dirty="0" spc="5"/>
              <a:t>System </a:t>
            </a:r>
            <a:r>
              <a:rPr dirty="0" spc="155"/>
              <a:t>project </a:t>
            </a:r>
            <a:r>
              <a:rPr dirty="0" spc="160"/>
              <a:t> </a:t>
            </a:r>
            <a:r>
              <a:rPr dirty="0" spc="445"/>
              <a:t>r</a:t>
            </a:r>
            <a:r>
              <a:rPr dirty="0" spc="-240"/>
              <a:t>e</a:t>
            </a:r>
            <a:r>
              <a:rPr dirty="0" spc="145"/>
              <a:t>p</a:t>
            </a:r>
            <a:r>
              <a:rPr dirty="0" spc="445"/>
              <a:t>r</a:t>
            </a:r>
            <a:r>
              <a:rPr dirty="0" spc="-240"/>
              <a:t>e</a:t>
            </a:r>
            <a:r>
              <a:rPr dirty="0" spc="-254"/>
              <a:t>s</a:t>
            </a:r>
            <a:r>
              <a:rPr dirty="0" spc="-240"/>
              <a:t>e</a:t>
            </a:r>
            <a:r>
              <a:rPr dirty="0" spc="215"/>
              <a:t>n</a:t>
            </a:r>
            <a:r>
              <a:rPr dirty="0" spc="484"/>
              <a:t>t</a:t>
            </a:r>
            <a:r>
              <a:rPr dirty="0" spc="-254"/>
              <a:t>s</a:t>
            </a:r>
            <a:r>
              <a:rPr dirty="0" spc="-250"/>
              <a:t> </a:t>
            </a:r>
            <a:r>
              <a:rPr dirty="0" spc="-245"/>
              <a:t>a</a:t>
            </a:r>
            <a:r>
              <a:rPr dirty="0" spc="-250"/>
              <a:t> </a:t>
            </a:r>
            <a:r>
              <a:rPr dirty="0" spc="484"/>
              <a:t>t</a:t>
            </a:r>
            <a:r>
              <a:rPr dirty="0" spc="-240"/>
              <a:t>e</a:t>
            </a:r>
            <a:r>
              <a:rPr dirty="0" spc="-254"/>
              <a:t>s</a:t>
            </a:r>
            <a:r>
              <a:rPr dirty="0" spc="484"/>
              <a:t>t</a:t>
            </a:r>
            <a:r>
              <a:rPr dirty="0" spc="-245"/>
              <a:t>a</a:t>
            </a:r>
            <a:r>
              <a:rPr dirty="0" spc="320"/>
              <a:t>m</a:t>
            </a:r>
            <a:r>
              <a:rPr dirty="0" spc="-240"/>
              <a:t>e</a:t>
            </a:r>
            <a:r>
              <a:rPr dirty="0" spc="215"/>
              <a:t>n</a:t>
            </a:r>
            <a:r>
              <a:rPr dirty="0" spc="484"/>
              <a:t>t</a:t>
            </a:r>
            <a:r>
              <a:rPr dirty="0" spc="-250"/>
              <a:t> </a:t>
            </a:r>
            <a:r>
              <a:rPr dirty="0" spc="484"/>
              <a:t>t</a:t>
            </a:r>
            <a:r>
              <a:rPr dirty="0" spc="-20"/>
              <a:t>o</a:t>
            </a:r>
            <a:r>
              <a:rPr dirty="0" spc="-250"/>
              <a:t> </a:t>
            </a:r>
            <a:r>
              <a:rPr dirty="0" spc="355"/>
              <a:t>i</a:t>
            </a:r>
            <a:r>
              <a:rPr dirty="0" spc="215"/>
              <a:t>nn</a:t>
            </a:r>
            <a:r>
              <a:rPr dirty="0" spc="-20"/>
              <a:t>o</a:t>
            </a:r>
            <a:r>
              <a:rPr dirty="0" spc="254"/>
              <a:t>v</a:t>
            </a:r>
            <a:r>
              <a:rPr dirty="0" spc="-245"/>
              <a:t>a</a:t>
            </a:r>
            <a:r>
              <a:rPr dirty="0" spc="484"/>
              <a:t>t</a:t>
            </a:r>
            <a:r>
              <a:rPr dirty="0" spc="355"/>
              <a:t>i</a:t>
            </a:r>
            <a:r>
              <a:rPr dirty="0" spc="-20"/>
              <a:t>o</a:t>
            </a:r>
            <a:r>
              <a:rPr dirty="0" spc="215"/>
              <a:t>n</a:t>
            </a:r>
            <a:r>
              <a:rPr dirty="0" spc="-185"/>
              <a:t>,</a:t>
            </a:r>
            <a:r>
              <a:rPr dirty="0" spc="-250"/>
              <a:t> </a:t>
            </a:r>
            <a:r>
              <a:rPr dirty="0" spc="204"/>
              <a:t>u</a:t>
            </a:r>
            <a:r>
              <a:rPr dirty="0" spc="215"/>
              <a:t>n</a:t>
            </a:r>
            <a:r>
              <a:rPr dirty="0" spc="375"/>
              <a:t>w</a:t>
            </a:r>
            <a:r>
              <a:rPr dirty="0" spc="-245"/>
              <a:t>a</a:t>
            </a:r>
            <a:r>
              <a:rPr dirty="0" spc="254"/>
              <a:t>v</a:t>
            </a:r>
            <a:r>
              <a:rPr dirty="0" spc="-240"/>
              <a:t>e</a:t>
            </a:r>
            <a:r>
              <a:rPr dirty="0" spc="445"/>
              <a:t>r</a:t>
            </a:r>
            <a:r>
              <a:rPr dirty="0" spc="355"/>
              <a:t>i</a:t>
            </a:r>
            <a:r>
              <a:rPr dirty="0" spc="215"/>
              <a:t>n</a:t>
            </a:r>
            <a:r>
              <a:rPr dirty="0" spc="-95"/>
              <a:t>g  </a:t>
            </a:r>
            <a:r>
              <a:rPr dirty="0" spc="80"/>
              <a:t>dedication,</a:t>
            </a:r>
            <a:r>
              <a:rPr dirty="0" spc="-250"/>
              <a:t> </a:t>
            </a:r>
            <a:r>
              <a:rPr dirty="0" spc="35"/>
              <a:t>and</a:t>
            </a:r>
            <a:r>
              <a:rPr dirty="0" spc="-245"/>
              <a:t> a </a:t>
            </a:r>
            <a:r>
              <a:rPr dirty="0" spc="215"/>
              <a:t>commitment</a:t>
            </a:r>
            <a:r>
              <a:rPr dirty="0" spc="-245"/>
              <a:t> </a:t>
            </a:r>
            <a:r>
              <a:rPr dirty="0" spc="229"/>
              <a:t>to</a:t>
            </a:r>
            <a:r>
              <a:rPr dirty="0" spc="-245"/>
              <a:t> </a:t>
            </a:r>
            <a:r>
              <a:rPr dirty="0" spc="150"/>
              <a:t>upholding</a:t>
            </a:r>
            <a:r>
              <a:rPr dirty="0" spc="-245"/>
              <a:t> </a:t>
            </a:r>
            <a:r>
              <a:rPr dirty="0" spc="100"/>
              <a:t>democratic </a:t>
            </a:r>
            <a:r>
              <a:rPr dirty="0" spc="-1290"/>
              <a:t> </a:t>
            </a:r>
            <a:r>
              <a:rPr dirty="0" spc="-35"/>
              <a:t>values.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26185">
              <a:lnSpc>
                <a:spcPct val="100000"/>
              </a:lnSpc>
              <a:spcBef>
                <a:spcPts val="90"/>
              </a:spcBef>
            </a:pPr>
            <a:r>
              <a:rPr dirty="0" spc="620"/>
              <a:t>THANK</a:t>
            </a:r>
            <a:r>
              <a:rPr dirty="0" spc="240"/>
              <a:t> </a:t>
            </a:r>
            <a:r>
              <a:rPr dirty="0" spc="-60"/>
              <a:t>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VALLARASU MANIVANNAN</dc:creator>
  <cp:keywords>DAFzG51raLA,BAFwukHxTQY</cp:keywords>
  <dc:title>NAN MUDHALVAN PROJECT</dc:title>
  <dcterms:created xsi:type="dcterms:W3CDTF">2023-11-04T05:54:51Z</dcterms:created>
  <dcterms:modified xsi:type="dcterms:W3CDTF">2023-11-04T05:54:51Z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2023-11-04T00:00:00Z</vt:filetime>
  </property>
  <property fmtid="{D5CDD505-2E9C-101B-9397-08002B2CF9AE}" pid="3" name="Creator">
    <vt:lpwstr>Canva</vt:lpwstr>
  </property>
  <property fmtid="{D5CDD505-2E9C-101B-9397-08002B2CF9AE}" pid="4" name="LastSaved">
    <vt:filetime>2023-11-04T00:00:00Z</vt:filetime>
  </property>
</Properties>
</file>